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20" d="100"/>
          <a:sy n="120" d="100"/>
        </p:scale>
        <p:origin x="108" y="10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pecial_video">
            <a:hlinkClick r:id="" action="ppaction://media"/>
            <a:extLst>
              <a:ext uri="{FF2B5EF4-FFF2-40B4-BE49-F238E27FC236}">
                <a16:creationId xmlns:a16="http://schemas.microsoft.com/office/drawing/2014/main" id="{6858FD5F-C6F4-4CC3-BBE5-E6DF9C0C25B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459.3288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</p:spPr>
      </p:pic>
      <p:pic>
        <p:nvPicPr>
          <p:cNvPr id="6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AB63C323-FEC6-445E-9865-3A73820128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48" y="4632168"/>
            <a:ext cx="6075649" cy="22194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40006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3004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143</cp:revision>
  <dcterms:created xsi:type="dcterms:W3CDTF">2019-04-22T00:54:34Z</dcterms:created>
  <dcterms:modified xsi:type="dcterms:W3CDTF">2019-05-11T21:19:13Z</dcterms:modified>
</cp:coreProperties>
</file>